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EAD5676-EEB7-40A6-BC9D-9962F909302C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DB13369-43CA-4F1D-BBAE-5B168947972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636912"/>
            <a:ext cx="6154960" cy="18002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Arial Black" pitchFamily="34" charset="0"/>
              </a:rPr>
              <a:t>Тема: «Актуальность использования театрализованной деятельности в развитии </a:t>
            </a:r>
            <a:r>
              <a:rPr lang="ru-RU" sz="3600" b="1" dirty="0" err="1" smtClean="0">
                <a:latin typeface="Arial Black" pitchFamily="34" charset="0"/>
              </a:rPr>
              <a:t>коммуникатвных</a:t>
            </a:r>
            <a:r>
              <a:rPr lang="ru-RU" sz="3600" b="1" dirty="0" smtClean="0">
                <a:latin typeface="Arial Black" pitchFamily="34" charset="0"/>
              </a:rPr>
              <a:t> навыков у детей»</a:t>
            </a:r>
            <a:endParaRPr lang="ru-RU" sz="3600" b="1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3280" y="5105400"/>
            <a:ext cx="568072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Весь мир театр – а люди в нем актеры…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У.Шекспир</a:t>
            </a:r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Актуальность: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Дошкольный возраст – наиболее  целесообразный период  для развития детей  в театрализованной деятельности , которая способствует развитию личности ребенка,, его индивидуальности, творческого потенциала.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 Black" pitchFamily="34" charset="0"/>
              </a:rPr>
              <a:t>Цель: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Театрализованные игры позволяют решать многие педагогические задачи, касающиеся формирования выразительности речи интеллектуального, коммуникативного, художественно — эстетического воспитания, развитию музыкальных и творческих способностей и коммуникативных умений.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Основные направления: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Театрализованная деятельность дает возможность развивать способности каждого ребёнка, формировать его творческое воображение, коммуникативные умения. Воздействие театрализованной игры на психическое развитие ребенка с недостаточным развитием речи основано на усвоении опыта народа.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Задачи: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развивать интерес к театрализованной деятельности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обогащать и активизировать словарь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побуждать к импровизации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способствовать проявлению самостоятельности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Целесообразность: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Использование коллективных театрально – игровых постановок в обучении и воспитании позволяет на деле повысить темп развития речи в целом, за счет включения ребенка в творческую деятельность. Театрализованные игры являются благоприятной средой для творческого и речевого развития способностей детей, так как в них особенно проявляются разные стороны развития ребенка.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147248" cy="547408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Театрализованная игра — сфера активного развития коммуникативных умений у детей, предоставляющая свободный выбор разнообразных </a:t>
            </a:r>
            <a:r>
              <a:rPr lang="ru-RU" dirty="0" err="1" smtClean="0">
                <a:solidFill>
                  <a:schemeClr val="bg1"/>
                </a:solidFill>
                <a:latin typeface="Arial Black" pitchFamily="34" charset="0"/>
              </a:rPr>
              <a:t>общественнозначимых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ролей и положений, обеспечивающая игровой деятельностью.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Воспитательное значение театрализованной игры многообразно и позволяет решать разнообразные задачи, является проявлением социальной активности ребёнка.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399032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СПАСИБО ЗА ВНИМАНИЕ!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170</TotalTime>
  <Words>237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 Black</vt:lpstr>
      <vt:lpstr>Century Gothic</vt:lpstr>
      <vt:lpstr>Verdana</vt:lpstr>
      <vt:lpstr>Wingdings 2</vt:lpstr>
      <vt:lpstr>Яркая</vt:lpstr>
      <vt:lpstr>Тема: «Актуальность использования театрализованной деятельности в развитии коммуникатвных навыков у детей»</vt:lpstr>
      <vt:lpstr>Актуальность:</vt:lpstr>
      <vt:lpstr>Цель:</vt:lpstr>
      <vt:lpstr>Основные направления:</vt:lpstr>
      <vt:lpstr>Задачи:</vt:lpstr>
      <vt:lpstr>Целесообразность:</vt:lpstr>
      <vt:lpstr>Презентация PowerPoint</vt:lpstr>
      <vt:lpstr>Презентация PowerPoint</vt:lpstr>
      <vt:lpstr>СПАСИБО ЗА ВНИМАНИЕ!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Актуальность использования театрализованной деятельности в развитии коммуникатвных навыков у детей</dc:title>
  <dc:creator>RePack by SPecialiST</dc:creator>
  <cp:lastModifiedBy>Darya</cp:lastModifiedBy>
  <cp:revision>11</cp:revision>
  <dcterms:created xsi:type="dcterms:W3CDTF">2017-03-01T16:11:40Z</dcterms:created>
  <dcterms:modified xsi:type="dcterms:W3CDTF">2023-06-27T12:17:50Z</dcterms:modified>
</cp:coreProperties>
</file>